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el título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Texto del título</a:t>
            </a:r>
          </a:p>
        </p:txBody>
      </p:sp>
      <p:sp>
        <p:nvSpPr>
          <p:cNvPr id="12" name="Nivel de texto 1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 Juan López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 Juan López</a:t>
            </a:r>
          </a:p>
        </p:txBody>
      </p:sp>
      <p:sp>
        <p:nvSpPr>
          <p:cNvPr id="94" name="“Escribe una cita aquí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“Escribe una cita aquí”</a:t>
            </a:r>
          </a:p>
        </p:txBody>
      </p:sp>
      <p:sp>
        <p:nvSpPr>
          <p:cNvPr id="9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n"/>
          <p:cNvSpPr/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(horizont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n"/>
          <p:cNvSpPr/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exto del título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Texto del título</a:t>
            </a:r>
          </a:p>
        </p:txBody>
      </p:sp>
      <p:sp>
        <p:nvSpPr>
          <p:cNvPr id="22" name="Nivel de texto 1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(centr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o del título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3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(vertic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n"/>
          <p:cNvSpPr/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exto del título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Texto del título</a:t>
            </a:r>
          </a:p>
        </p:txBody>
      </p:sp>
      <p:sp>
        <p:nvSpPr>
          <p:cNvPr id="40" name="Nivel de texto 1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(arrib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o del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4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o del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57" name="Nivel de texto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viñetas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n"/>
          <p:cNvSpPr/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exto del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67" name="Nivel de texto 1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68" name="Número de diapositiva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Nivel de texto 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n"/>
          <p:cNvSpPr/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n"/>
          <p:cNvSpPr/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n"/>
          <p:cNvSpPr/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Texto del título</a:t>
            </a:r>
          </a:p>
        </p:txBody>
      </p:sp>
      <p:sp>
        <p:nvSpPr>
          <p:cNvPr id="3" name="Nivel de texto 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Número de diapositiva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indows Vs Mac"/>
          <p:cNvSpPr txBox="1"/>
          <p:nvPr>
            <p:ph type="ctrTitle"/>
          </p:nvPr>
        </p:nvSpPr>
        <p:spPr>
          <a:xfrm>
            <a:off x="1358900" y="-17653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Windows Vs Mac</a:t>
            </a:r>
          </a:p>
        </p:txBody>
      </p:sp>
      <p:pic>
        <p:nvPicPr>
          <p:cNvPr id="120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277" y="1728488"/>
            <a:ext cx="11460246" cy="80435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9786" y="0"/>
            <a:ext cx="14909063" cy="98175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69519" y="263790"/>
            <a:ext cx="15543838" cy="92260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86961" y="1170452"/>
            <a:ext cx="14210811" cy="86339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racias.jpg" descr="gracia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830797" y="-508000"/>
            <a:ext cx="16666394" cy="111109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8900" y="-38709"/>
            <a:ext cx="14293913" cy="99030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73200" y="-101722"/>
            <a:ext cx="16139387" cy="99570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8100" y="1412792"/>
            <a:ext cx="13081000" cy="6796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5612" y="-81288"/>
            <a:ext cx="13325745" cy="99161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46353" y="-139257"/>
            <a:ext cx="14128940" cy="99302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80721" y="-171450"/>
            <a:ext cx="15766242" cy="10096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33350" y="-677504"/>
            <a:ext cx="16005670" cy="105898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22300" y="-12700"/>
            <a:ext cx="15436457" cy="102189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765300" y="-1"/>
            <a:ext cx="15368069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